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85" r:id="rId2"/>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53" autoAdjust="0"/>
    <p:restoredTop sz="94575" autoAdjust="0"/>
  </p:normalViewPr>
  <p:slideViewPr>
    <p:cSldViewPr snapToGrid="0">
      <p:cViewPr>
        <p:scale>
          <a:sx n="75" d="100"/>
          <a:sy n="75" d="100"/>
        </p:scale>
        <p:origin x="-2016" y="-5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970338"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826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701675" y="4416425"/>
            <a:ext cx="560705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970338" y="8831263"/>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13F56D4-E38E-41DB-94D3-1B7844585D81}" type="slidenum">
              <a:rPr lang="en-US" altLang="en-US"/>
              <a:pPr/>
              <a:t>‹#›</a:t>
            </a:fld>
            <a:endParaRPr lang="en-US" altLang="en-US"/>
          </a:p>
        </p:txBody>
      </p:sp>
    </p:spTree>
    <p:extLst>
      <p:ext uri="{BB962C8B-B14F-4D97-AF65-F5344CB8AC3E}">
        <p14:creationId xmlns:p14="http://schemas.microsoft.com/office/powerpoint/2010/main" val="719806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90750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4118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30140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9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32886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891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48765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32119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2707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43911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86152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Times New Roman" pitchFamily="18" charset="0"/>
                        </a:rPr>
                        <a:t>          </a:t>
                      </a:r>
                      <a:r>
                        <a:rPr kumimoji="0" lang="en-US" altLang="en-US" sz="1400" b="0" i="0" u="none" strike="noStrike" cap="none" normalizeH="0" baseline="0" smtClean="0">
                          <a:ln>
                            <a:noFill/>
                          </a:ln>
                          <a:solidFill>
                            <a:schemeClr val="tx1"/>
                          </a:solidFill>
                          <a:effectLst/>
                          <a:latin typeface="Times New Roman" pitchFamily="18" charset="0"/>
                        </a:rPr>
                        <a:t>/ 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715" name="Group 691"/>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2362200"/>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0   1   2   3   4   5   6   7   8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2"/>
          <p:cNvSpPr txBox="1">
            <a:spLocks noChangeArrowheads="1"/>
          </p:cNvSpPr>
          <p:nvPr/>
        </p:nvSpPr>
        <p:spPr bwMode="auto">
          <a:xfrm>
            <a:off x="152400" y="685800"/>
            <a:ext cx="5867400" cy="1244600"/>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Kasi is selling ads for sports section of the local newspaper.  The Texas Rangers, Dallas Cowboys, Dallas Stars, and Dallas Mavericks (and others) all want to buy ads, but Kasi only has one page left to fill.  The sizes of her ads are one-half, one-fourth, one-eighth, and one-sixteenth of a page.  Before Kasi sells the ads she has to figure out all of the different combinations of her ads that would fill one page.  How many different combinations are there?</a:t>
            </a:r>
          </a:p>
        </p:txBody>
      </p:sp>
      <p:sp>
        <p:nvSpPr>
          <p:cNvPr id="46083" name="Text Box 3"/>
          <p:cNvSpPr txBox="1">
            <a:spLocks noChangeArrowheads="1"/>
          </p:cNvSpPr>
          <p:nvPr/>
        </p:nvSpPr>
        <p:spPr bwMode="auto">
          <a:xfrm>
            <a:off x="3403600" y="165100"/>
            <a:ext cx="7604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Acc – 5B</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5414</TotalTime>
  <Words>97</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97</cp:revision>
  <cp:lastPrinted>2001-04-26T02:59:36Z</cp:lastPrinted>
  <dcterms:created xsi:type="dcterms:W3CDTF">2000-09-03T02:04:07Z</dcterms:created>
  <dcterms:modified xsi:type="dcterms:W3CDTF">2014-05-03T20:46:50Z</dcterms:modified>
</cp:coreProperties>
</file>